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079038" cy="7559675"/>
  <p:notesSz cx="29452888" cy="419798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6n6kNPHqOpUf6yLeCf3F8oNDZ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34" y="4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12763500" cy="20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6683038" y="0"/>
            <a:ext cx="12763500" cy="20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230688" y="3148013"/>
            <a:ext cx="20991512" cy="15744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2944813" y="19940588"/>
            <a:ext cx="23563262" cy="1889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39873238"/>
            <a:ext cx="12763500" cy="20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51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6683038" y="39873238"/>
            <a:ext cx="12763500" cy="20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fld id="{00000000-1234-1234-1234-123412341234}" type="slidenum">
              <a:rPr lang="en-US"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5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30688" y="3148013"/>
            <a:ext cx="20991512" cy="15744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" name="Google Shape;21;p1:notes"/>
          <p:cNvSpPr txBox="1">
            <a:spLocks noGrp="1"/>
          </p:cNvSpPr>
          <p:nvPr>
            <p:ph type="body" idx="1"/>
          </p:nvPr>
        </p:nvSpPr>
        <p:spPr>
          <a:xfrm>
            <a:off x="2944813" y="19940588"/>
            <a:ext cx="23563262" cy="18891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" name="Google Shape;22;p1:notes"/>
          <p:cNvSpPr txBox="1">
            <a:spLocks noGrp="1"/>
          </p:cNvSpPr>
          <p:nvPr>
            <p:ph type="sldNum" idx="12"/>
          </p:nvPr>
        </p:nvSpPr>
        <p:spPr>
          <a:xfrm>
            <a:off x="16683038" y="39873238"/>
            <a:ext cx="12763500" cy="2098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93425" tIns="196700" rIns="393425" bIns="196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fld id="{00000000-1234-1234-1234-123412341234}" type="slidenum">
              <a:rPr lang="en-US"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5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dt" idx="10"/>
          </p:nvPr>
        </p:nvSpPr>
        <p:spPr>
          <a:xfrm>
            <a:off x="175585" y="7133069"/>
            <a:ext cx="2351458" cy="40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ftr" idx="11"/>
          </p:nvPr>
        </p:nvSpPr>
        <p:spPr>
          <a:xfrm>
            <a:off x="3443699" y="7006563"/>
            <a:ext cx="3191643" cy="40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7223470" y="7006563"/>
            <a:ext cx="2351458" cy="402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69"/>
              <a:buFont typeface="Arial"/>
              <a:buNone/>
              <a:defRPr sz="236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>
          <p15:clr>
            <a:srgbClr val="FBAE40"/>
          </p15:clr>
        </p15:guide>
        <p15:guide id="2" pos="317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4" y="128565"/>
            <a:ext cx="10087954" cy="483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7625" tIns="208800" rIns="417625" bIns="208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1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 flipH="1">
            <a:off x="-11356" y="7163909"/>
            <a:ext cx="10091194" cy="63364"/>
          </a:xfrm>
          <a:prstGeom prst="rect">
            <a:avLst/>
          </a:prstGeom>
          <a:gradFill>
            <a:gsLst>
              <a:gs pos="0">
                <a:srgbClr val="76923C"/>
              </a:gs>
              <a:gs pos="87000">
                <a:srgbClr val="17365D"/>
              </a:gs>
              <a:gs pos="100000">
                <a:srgbClr val="AEC5E1"/>
              </a:gs>
            </a:gsLst>
            <a:lin ang="0" scaled="0"/>
          </a:gradFill>
          <a:ln>
            <a:noFill/>
          </a:ln>
        </p:spPr>
        <p:txBody>
          <a:bodyPr spcFirstLastPara="1" wrap="square" lIns="86175" tIns="43075" rIns="86175" bIns="43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7"/>
              <a:buFont typeface="Arial"/>
              <a:buNone/>
            </a:pPr>
            <a:endParaRPr sz="3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 flipH="1">
            <a:off x="1470801" y="7285096"/>
            <a:ext cx="7137436" cy="236269"/>
          </a:xfrm>
          <a:prstGeom prst="rect">
            <a:avLst/>
          </a:prstGeom>
          <a:gradFill>
            <a:gsLst>
              <a:gs pos="0">
                <a:srgbClr val="76923C"/>
              </a:gs>
              <a:gs pos="87000">
                <a:srgbClr val="17365D"/>
              </a:gs>
              <a:gs pos="100000">
                <a:srgbClr val="AEC5E1"/>
              </a:gs>
            </a:gsLst>
            <a:lin ang="0" scaled="0"/>
          </a:gradFill>
          <a:ln>
            <a:noFill/>
          </a:ln>
        </p:spPr>
        <p:txBody>
          <a:bodyPr spcFirstLastPara="1" wrap="square" lIns="86175" tIns="43075" rIns="86175" bIns="43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December 2, 2025, GSGES International Symposium (IPB University, Indonesia</a:t>
            </a:r>
            <a:r>
              <a:rPr lang="ja-JP" altLang="en-US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+ Online)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 flipH="1">
            <a:off x="4115" y="2410"/>
            <a:ext cx="10080625" cy="49890"/>
          </a:xfrm>
          <a:prstGeom prst="rect">
            <a:avLst/>
          </a:prstGeom>
          <a:gradFill>
            <a:gsLst>
              <a:gs pos="0">
                <a:srgbClr val="76923C"/>
              </a:gs>
              <a:gs pos="100000">
                <a:srgbClr val="17365D"/>
              </a:gs>
            </a:gsLst>
            <a:lin ang="0" scaled="0"/>
          </a:gradFill>
          <a:ln>
            <a:noFill/>
          </a:ln>
        </p:spPr>
        <p:txBody>
          <a:bodyPr spcFirstLastPara="1" wrap="square" lIns="86175" tIns="43075" rIns="86175" bIns="43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7"/>
              <a:buFont typeface="Arial"/>
              <a:buNone/>
            </a:pPr>
            <a:endParaRPr sz="3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 flipH="1">
            <a:off x="-11359" y="1160455"/>
            <a:ext cx="10080625" cy="49890"/>
          </a:xfrm>
          <a:prstGeom prst="rect">
            <a:avLst/>
          </a:prstGeom>
          <a:gradFill>
            <a:gsLst>
              <a:gs pos="0">
                <a:srgbClr val="76923C"/>
              </a:gs>
              <a:gs pos="100000">
                <a:srgbClr val="17365D"/>
              </a:gs>
            </a:gsLst>
            <a:lin ang="0" scaled="0"/>
          </a:gradFill>
          <a:ln>
            <a:noFill/>
          </a:ln>
        </p:spPr>
        <p:txBody>
          <a:bodyPr spcFirstLastPara="1" wrap="square" lIns="86175" tIns="43075" rIns="86175" bIns="430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7"/>
              <a:buFont typeface="Arial"/>
              <a:buNone/>
            </a:pPr>
            <a:endParaRPr sz="32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81">
          <p15:clr>
            <a:srgbClr val="F26B43"/>
          </p15:clr>
        </p15:guide>
        <p15:guide id="2" pos="317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"/>
          <p:cNvSpPr txBox="1"/>
          <p:nvPr/>
        </p:nvSpPr>
        <p:spPr>
          <a:xfrm>
            <a:off x="2117872" y="524621"/>
            <a:ext cx="5856721" cy="3024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175" tIns="43075" rIns="86175" bIns="430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Authors: name 1*, name 2*, name 3** and name 4**  (14.pt, Arial)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1108467" y="859302"/>
            <a:ext cx="7875531" cy="240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175" tIns="43075" rIns="86175" bIns="430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 Graduate School of Global Environmental Studies, Kyoto University ** Department of XXXX, XXXX University (10 pt. Arial)</a:t>
            </a: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191076" y="1321935"/>
            <a:ext cx="9654600" cy="181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175" tIns="43075" rIns="86175" bIns="430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write your study's background, methodology, results, and discussion. 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font size of the main text should not be less </a:t>
            </a:r>
            <a:r>
              <a:rPr lang="en-US" sz="12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 12 pt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poster should be made in one slide with the standard size (4:3).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file size should be less than 2 M bite.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When you prepare your poster, please delete this text box.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" name="Google Shape;27;p1" descr="挿絵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06960" y="11291847"/>
            <a:ext cx="429945" cy="405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p1" descr="挿絵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14710" y="11399596"/>
            <a:ext cx="429945" cy="405387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"/>
          <p:cNvSpPr txBox="1"/>
          <p:nvPr/>
        </p:nvSpPr>
        <p:spPr>
          <a:xfrm>
            <a:off x="428963" y="100027"/>
            <a:ext cx="9221112" cy="512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6175" tIns="43075" rIns="86175" bIns="430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(Arial 20-24 pt. Less than 20 words, no more than 2 lines)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H.Hidenori</dc:creator>
  <cp:lastModifiedBy>Kohei Kawaguchi</cp:lastModifiedBy>
  <cp:revision>1</cp:revision>
  <dcterms:created xsi:type="dcterms:W3CDTF">2009-07-02T01:03:49Z</dcterms:created>
  <dcterms:modified xsi:type="dcterms:W3CDTF">2025-06-06T05:21:53Z</dcterms:modified>
</cp:coreProperties>
</file>